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91" r:id="rId5"/>
    <p:sldId id="377" r:id="rId6"/>
    <p:sldId id="382" r:id="rId7"/>
    <p:sldId id="378" r:id="rId8"/>
    <p:sldId id="384" r:id="rId9"/>
    <p:sldId id="385" r:id="rId10"/>
    <p:sldId id="402" r:id="rId11"/>
    <p:sldId id="403" r:id="rId12"/>
    <p:sldId id="399" r:id="rId13"/>
    <p:sldId id="401" r:id="rId14"/>
    <p:sldId id="404" r:id="rId15"/>
    <p:sldId id="405" r:id="rId16"/>
    <p:sldId id="406" r:id="rId17"/>
    <p:sldId id="408" r:id="rId18"/>
    <p:sldId id="40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5"/>
    <a:srgbClr val="E9012C"/>
    <a:srgbClr val="F6B3D4"/>
    <a:srgbClr val="028880"/>
    <a:srgbClr val="DD0039"/>
    <a:srgbClr val="251720"/>
    <a:srgbClr val="F61A53"/>
    <a:srgbClr val="068998"/>
    <a:srgbClr val="BFBFBF"/>
    <a:srgbClr val="C1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F2A96-86BE-43AD-9AEA-58D096279744}" v="53" dt="2019-10-08T08:37:18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047" autoAdjust="0"/>
  </p:normalViewPr>
  <p:slideViewPr>
    <p:cSldViewPr snapToGrid="0">
      <p:cViewPr varScale="1">
        <p:scale>
          <a:sx n="55" d="100"/>
          <a:sy n="55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937ED7C7-D08D-4033-BB7E-95FC38500B80}"/>
    <pc:docChg chg="custSel addSld delSld modSld">
      <pc:chgData name="Stijn Weijermars" userId="e364d0b9-009e-4116-b78a-a86aed516e71" providerId="ADAL" clId="{937ED7C7-D08D-4033-BB7E-95FC38500B80}" dt="2019-10-08T08:37:18.905" v="597"/>
      <pc:docMkLst>
        <pc:docMk/>
      </pc:docMkLst>
      <pc:sldChg chg="modSp">
        <pc:chgData name="Stijn Weijermars" userId="e364d0b9-009e-4116-b78a-a86aed516e71" providerId="ADAL" clId="{937ED7C7-D08D-4033-BB7E-95FC38500B80}" dt="2019-10-08T07:18:50.359" v="78" actId="1037"/>
        <pc:sldMkLst>
          <pc:docMk/>
          <pc:sldMk cId="1058433591" sldId="291"/>
        </pc:sldMkLst>
        <pc:spChg chg="mod">
          <ac:chgData name="Stijn Weijermars" userId="e364d0b9-009e-4116-b78a-a86aed516e71" providerId="ADAL" clId="{937ED7C7-D08D-4033-BB7E-95FC38500B80}" dt="2019-10-08T07:18:50.359" v="78" actId="1037"/>
          <ac:spMkLst>
            <pc:docMk/>
            <pc:sldMk cId="1058433591" sldId="291"/>
            <ac:spMk id="7" creationId="{00000000-0000-0000-0000-000000000000}"/>
          </ac:spMkLst>
        </pc:spChg>
        <pc:spChg chg="mod">
          <ac:chgData name="Stijn Weijermars" userId="e364d0b9-009e-4116-b78a-a86aed516e71" providerId="ADAL" clId="{937ED7C7-D08D-4033-BB7E-95FC38500B80}" dt="2019-10-08T07:18:50.359" v="78" actId="1037"/>
          <ac:spMkLst>
            <pc:docMk/>
            <pc:sldMk cId="1058433591" sldId="291"/>
            <ac:spMk id="8" creationId="{00000000-0000-0000-0000-000000000000}"/>
          </ac:spMkLst>
        </pc:spChg>
        <pc:spChg chg="mod">
          <ac:chgData name="Stijn Weijermars" userId="e364d0b9-009e-4116-b78a-a86aed516e71" providerId="ADAL" clId="{937ED7C7-D08D-4033-BB7E-95FC38500B80}" dt="2019-10-08T07:18:50.359" v="78" actId="1037"/>
          <ac:spMkLst>
            <pc:docMk/>
            <pc:sldMk cId="1058433591" sldId="291"/>
            <ac:spMk id="10" creationId="{00000000-0000-0000-0000-000000000000}"/>
          </ac:spMkLst>
        </pc:spChg>
      </pc:sldChg>
      <pc:sldChg chg="del">
        <pc:chgData name="Stijn Weijermars" userId="e364d0b9-009e-4116-b78a-a86aed516e71" providerId="ADAL" clId="{937ED7C7-D08D-4033-BB7E-95FC38500B80}" dt="2019-10-08T07:18:54.822" v="79" actId="2696"/>
        <pc:sldMkLst>
          <pc:docMk/>
          <pc:sldMk cId="3134504097" sldId="318"/>
        </pc:sldMkLst>
      </pc:sldChg>
      <pc:sldChg chg="del">
        <pc:chgData name="Stijn Weijermars" userId="e364d0b9-009e-4116-b78a-a86aed516e71" providerId="ADAL" clId="{937ED7C7-D08D-4033-BB7E-95FC38500B80}" dt="2019-10-08T07:19:14.377" v="80" actId="2696"/>
        <pc:sldMkLst>
          <pc:docMk/>
          <pc:sldMk cId="553684419" sldId="356"/>
        </pc:sldMkLst>
      </pc:sldChg>
      <pc:sldChg chg="del">
        <pc:chgData name="Stijn Weijermars" userId="e364d0b9-009e-4116-b78a-a86aed516e71" providerId="ADAL" clId="{937ED7C7-D08D-4033-BB7E-95FC38500B80}" dt="2019-10-08T08:36:50.622" v="596" actId="2696"/>
        <pc:sldMkLst>
          <pc:docMk/>
          <pc:sldMk cId="165083076" sldId="374"/>
        </pc:sldMkLst>
      </pc:sldChg>
      <pc:sldChg chg="delSp">
        <pc:chgData name="Stijn Weijermars" userId="e364d0b9-009e-4116-b78a-a86aed516e71" providerId="ADAL" clId="{937ED7C7-D08D-4033-BB7E-95FC38500B80}" dt="2019-10-08T08:36:45.430" v="595" actId="478"/>
        <pc:sldMkLst>
          <pc:docMk/>
          <pc:sldMk cId="3317109592" sldId="377"/>
        </pc:sldMkLst>
        <pc:spChg chg="del">
          <ac:chgData name="Stijn Weijermars" userId="e364d0b9-009e-4116-b78a-a86aed516e71" providerId="ADAL" clId="{937ED7C7-D08D-4033-BB7E-95FC38500B80}" dt="2019-10-08T08:36:45.430" v="595" actId="478"/>
          <ac:spMkLst>
            <pc:docMk/>
            <pc:sldMk cId="3317109592" sldId="377"/>
            <ac:spMk id="6" creationId="{00000000-0000-0000-0000-000000000000}"/>
          </ac:spMkLst>
        </pc:spChg>
      </pc:sldChg>
      <pc:sldChg chg="modAnim">
        <pc:chgData name="Stijn Weijermars" userId="e364d0b9-009e-4116-b78a-a86aed516e71" providerId="ADAL" clId="{937ED7C7-D08D-4033-BB7E-95FC38500B80}" dt="2019-10-08T07:53:34.970" v="136"/>
        <pc:sldMkLst>
          <pc:docMk/>
          <pc:sldMk cId="1832486632" sldId="378"/>
        </pc:sldMkLst>
      </pc:sldChg>
      <pc:sldChg chg="modAnim">
        <pc:chgData name="Stijn Weijermars" userId="e364d0b9-009e-4116-b78a-a86aed516e71" providerId="ADAL" clId="{937ED7C7-D08D-4033-BB7E-95FC38500B80}" dt="2019-10-08T08:37:18.905" v="597"/>
        <pc:sldMkLst>
          <pc:docMk/>
          <pc:sldMk cId="1357631818" sldId="382"/>
        </pc:sldMkLst>
      </pc:sldChg>
      <pc:sldChg chg="modSp modAnim">
        <pc:chgData name="Stijn Weijermars" userId="e364d0b9-009e-4116-b78a-a86aed516e71" providerId="ADAL" clId="{937ED7C7-D08D-4033-BB7E-95FC38500B80}" dt="2019-10-08T07:54:06.180" v="142" actId="20577"/>
        <pc:sldMkLst>
          <pc:docMk/>
          <pc:sldMk cId="792408850" sldId="385"/>
        </pc:sldMkLst>
        <pc:spChg chg="mod">
          <ac:chgData name="Stijn Weijermars" userId="e364d0b9-009e-4116-b78a-a86aed516e71" providerId="ADAL" clId="{937ED7C7-D08D-4033-BB7E-95FC38500B80}" dt="2019-10-08T07:54:06.180" v="142" actId="20577"/>
          <ac:spMkLst>
            <pc:docMk/>
            <pc:sldMk cId="792408850" sldId="385"/>
            <ac:spMk id="3" creationId="{00000000-0000-0000-0000-000000000000}"/>
          </ac:spMkLst>
        </pc:spChg>
      </pc:sldChg>
      <pc:sldChg chg="modSp modAnim">
        <pc:chgData name="Stijn Weijermars" userId="e364d0b9-009e-4116-b78a-a86aed516e71" providerId="ADAL" clId="{937ED7C7-D08D-4033-BB7E-95FC38500B80}" dt="2019-10-08T07:55:48.661" v="178"/>
        <pc:sldMkLst>
          <pc:docMk/>
          <pc:sldMk cId="536922697" sldId="399"/>
        </pc:sldMkLst>
        <pc:spChg chg="mod">
          <ac:chgData name="Stijn Weijermars" userId="e364d0b9-009e-4116-b78a-a86aed516e71" providerId="ADAL" clId="{937ED7C7-D08D-4033-BB7E-95FC38500B80}" dt="2019-10-08T07:55:44.835" v="177" actId="20577"/>
          <ac:spMkLst>
            <pc:docMk/>
            <pc:sldMk cId="536922697" sldId="399"/>
            <ac:spMk id="3" creationId="{00000000-0000-0000-0000-000000000000}"/>
          </ac:spMkLst>
        </pc:spChg>
      </pc:sldChg>
      <pc:sldChg chg="del">
        <pc:chgData name="Stijn Weijermars" userId="e364d0b9-009e-4116-b78a-a86aed516e71" providerId="ADAL" clId="{937ED7C7-D08D-4033-BB7E-95FC38500B80}" dt="2019-10-08T07:56:26.366" v="179" actId="2696"/>
        <pc:sldMkLst>
          <pc:docMk/>
          <pc:sldMk cId="4093299662" sldId="400"/>
        </pc:sldMkLst>
      </pc:sldChg>
      <pc:sldChg chg="modAnim">
        <pc:chgData name="Stijn Weijermars" userId="e364d0b9-009e-4116-b78a-a86aed516e71" providerId="ADAL" clId="{937ED7C7-D08D-4033-BB7E-95FC38500B80}" dt="2019-10-08T07:54:45.340" v="144"/>
        <pc:sldMkLst>
          <pc:docMk/>
          <pc:sldMk cId="2215342553" sldId="402"/>
        </pc:sldMkLst>
      </pc:sldChg>
      <pc:sldChg chg="modSp modAnim">
        <pc:chgData name="Stijn Weijermars" userId="e364d0b9-009e-4116-b78a-a86aed516e71" providerId="ADAL" clId="{937ED7C7-D08D-4033-BB7E-95FC38500B80}" dt="2019-10-08T07:55:21.285" v="148" actId="14100"/>
        <pc:sldMkLst>
          <pc:docMk/>
          <pc:sldMk cId="851726769" sldId="403"/>
        </pc:sldMkLst>
        <pc:spChg chg="mod">
          <ac:chgData name="Stijn Weijermars" userId="e364d0b9-009e-4116-b78a-a86aed516e71" providerId="ADAL" clId="{937ED7C7-D08D-4033-BB7E-95FC38500B80}" dt="2019-10-08T07:55:21.285" v="148" actId="14100"/>
          <ac:spMkLst>
            <pc:docMk/>
            <pc:sldMk cId="851726769" sldId="403"/>
            <ac:spMk id="3" creationId="{00000000-0000-0000-0000-000000000000}"/>
          </ac:spMkLst>
        </pc:spChg>
        <pc:picChg chg="mod">
          <ac:chgData name="Stijn Weijermars" userId="e364d0b9-009e-4116-b78a-a86aed516e71" providerId="ADAL" clId="{937ED7C7-D08D-4033-BB7E-95FC38500B80}" dt="2019-10-08T07:55:14.933" v="147" actId="14100"/>
          <ac:picMkLst>
            <pc:docMk/>
            <pc:sldMk cId="851726769" sldId="403"/>
            <ac:picMk id="4" creationId="{00000000-0000-0000-0000-000000000000}"/>
          </ac:picMkLst>
        </pc:picChg>
      </pc:sldChg>
      <pc:sldChg chg="addSp delSp modSp add">
        <pc:chgData name="Stijn Weijermars" userId="e364d0b9-009e-4116-b78a-a86aed516e71" providerId="ADAL" clId="{937ED7C7-D08D-4033-BB7E-95FC38500B80}" dt="2019-10-08T08:21:08.114" v="188" actId="1076"/>
        <pc:sldMkLst>
          <pc:docMk/>
          <pc:sldMk cId="2426891" sldId="407"/>
        </pc:sldMkLst>
        <pc:spChg chg="mod ord">
          <ac:chgData name="Stijn Weijermars" userId="e364d0b9-009e-4116-b78a-a86aed516e71" providerId="ADAL" clId="{937ED7C7-D08D-4033-BB7E-95FC38500B80}" dt="2019-10-08T07:51:20.825" v="134" actId="1076"/>
          <ac:spMkLst>
            <pc:docMk/>
            <pc:sldMk cId="2426891" sldId="407"/>
            <ac:spMk id="2" creationId="{3E6CE249-2E5B-4AA6-A63C-769DDDA2AD54}"/>
          </ac:spMkLst>
        </pc:spChg>
        <pc:spChg chg="del">
          <ac:chgData name="Stijn Weijermars" userId="e364d0b9-009e-4116-b78a-a86aed516e71" providerId="ADAL" clId="{937ED7C7-D08D-4033-BB7E-95FC38500B80}" dt="2019-10-08T07:50:35.027" v="121" actId="478"/>
          <ac:spMkLst>
            <pc:docMk/>
            <pc:sldMk cId="2426891" sldId="407"/>
            <ac:spMk id="3" creationId="{A71722A5-678E-4513-B2CA-2B85D9E83376}"/>
          </ac:spMkLst>
        </pc:spChg>
        <pc:spChg chg="add mod">
          <ac:chgData name="Stijn Weijermars" userId="e364d0b9-009e-4116-b78a-a86aed516e71" providerId="ADAL" clId="{937ED7C7-D08D-4033-BB7E-95FC38500B80}" dt="2019-10-08T08:21:08.114" v="188" actId="1076"/>
          <ac:spMkLst>
            <pc:docMk/>
            <pc:sldMk cId="2426891" sldId="407"/>
            <ac:spMk id="6" creationId="{E68ED776-F5F0-4106-B8C6-CC036711A668}"/>
          </ac:spMkLst>
        </pc:spChg>
        <pc:picChg chg="add del">
          <ac:chgData name="Stijn Weijermars" userId="e364d0b9-009e-4116-b78a-a86aed516e71" providerId="ADAL" clId="{937ED7C7-D08D-4033-BB7E-95FC38500B80}" dt="2019-10-08T07:49:57.179" v="113" actId="478"/>
          <ac:picMkLst>
            <pc:docMk/>
            <pc:sldMk cId="2426891" sldId="407"/>
            <ac:picMk id="4" creationId="{F6FE7AA0-1619-425E-9B9C-0267B899E348}"/>
          </ac:picMkLst>
        </pc:picChg>
        <pc:picChg chg="add mod modCrop">
          <ac:chgData name="Stijn Weijermars" userId="e364d0b9-009e-4116-b78a-a86aed516e71" providerId="ADAL" clId="{937ED7C7-D08D-4033-BB7E-95FC38500B80}" dt="2019-10-08T08:20:56.894" v="187" actId="1076"/>
          <ac:picMkLst>
            <pc:docMk/>
            <pc:sldMk cId="2426891" sldId="407"/>
            <ac:picMk id="5" creationId="{7766500C-ACB9-43A1-A0D7-61B2F3883C71}"/>
          </ac:picMkLst>
        </pc:picChg>
      </pc:sldChg>
      <pc:sldChg chg="modSp add">
        <pc:chgData name="Stijn Weijermars" userId="e364d0b9-009e-4116-b78a-a86aed516e71" providerId="ADAL" clId="{937ED7C7-D08D-4033-BB7E-95FC38500B80}" dt="2019-10-08T08:33:52.350" v="594" actId="20577"/>
        <pc:sldMkLst>
          <pc:docMk/>
          <pc:sldMk cId="1129012041" sldId="408"/>
        </pc:sldMkLst>
        <pc:spChg chg="mod">
          <ac:chgData name="Stijn Weijermars" userId="e364d0b9-009e-4116-b78a-a86aed516e71" providerId="ADAL" clId="{937ED7C7-D08D-4033-BB7E-95FC38500B80}" dt="2019-10-08T08:21:28.001" v="210" actId="20577"/>
          <ac:spMkLst>
            <pc:docMk/>
            <pc:sldMk cId="1129012041" sldId="408"/>
            <ac:spMk id="2" creationId="{699DFD49-2B3D-45AC-BDC2-C125697988F5}"/>
          </ac:spMkLst>
        </pc:spChg>
        <pc:spChg chg="mod">
          <ac:chgData name="Stijn Weijermars" userId="e364d0b9-009e-4116-b78a-a86aed516e71" providerId="ADAL" clId="{937ED7C7-D08D-4033-BB7E-95FC38500B80}" dt="2019-10-08T08:33:52.350" v="594" actId="20577"/>
          <ac:spMkLst>
            <pc:docMk/>
            <pc:sldMk cId="1129012041" sldId="408"/>
            <ac:spMk id="3" creationId="{E8CB274F-1BB3-4DD7-A5AC-5654689DF6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egenlicht/kijk/afleveringen/2018-2019/future-fashio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2122692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SM41 </a:t>
            </a:r>
          </a:p>
          <a:p>
            <a:r>
              <a:rPr lang="nl-NL" dirty="0">
                <a:solidFill>
                  <a:srgbClr val="068998"/>
                </a:solidFill>
              </a:rPr>
              <a:t>periode 1 les 3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055892" y="222639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970292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Minder kopen </a:t>
            </a:r>
            <a:r>
              <a:rPr lang="nl-NL" dirty="0">
                <a:sym typeface="Wingdings" panose="05000000000000000000" pitchFamily="2" charset="2"/>
              </a:rPr>
              <a:t>!</a:t>
            </a:r>
          </a:p>
          <a:p>
            <a:r>
              <a:rPr lang="nl-NL" dirty="0">
                <a:sym typeface="Wingdings" panose="05000000000000000000" pitchFamily="2" charset="2"/>
              </a:rPr>
              <a:t>Recyclen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Verschillende vormen van recycling: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/>
          <a:stretch/>
        </p:blipFill>
        <p:spPr>
          <a:xfrm>
            <a:off x="3636334" y="2955851"/>
            <a:ext cx="8555665" cy="39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93" y="-357516"/>
            <a:ext cx="5206409" cy="7353740"/>
          </a:xfrm>
        </p:spPr>
      </p:pic>
    </p:spTree>
    <p:extLst>
      <p:ext uri="{BB962C8B-B14F-4D97-AF65-F5344CB8AC3E}">
        <p14:creationId xmlns:p14="http://schemas.microsoft.com/office/powerpoint/2010/main" val="353250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129" y="1611096"/>
            <a:ext cx="4249965" cy="4929411"/>
          </a:xfrm>
        </p:spPr>
        <p:txBody>
          <a:bodyPr/>
          <a:lstStyle/>
          <a:p>
            <a:r>
              <a:rPr lang="nl-NL" dirty="0"/>
              <a:t>CO2 en broeikasgassen</a:t>
            </a:r>
          </a:p>
          <a:p>
            <a:r>
              <a:rPr lang="nl-NL" dirty="0"/>
              <a:t>Water </a:t>
            </a:r>
          </a:p>
          <a:p>
            <a:r>
              <a:rPr lang="nl-NL" dirty="0"/>
              <a:t>Vermesting</a:t>
            </a:r>
          </a:p>
          <a:p>
            <a:r>
              <a:rPr lang="nl-NL" dirty="0"/>
              <a:t>Landgebruik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/>
          <a:stretch/>
        </p:blipFill>
        <p:spPr>
          <a:xfrm>
            <a:off x="4558810" y="0"/>
            <a:ext cx="763319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407" y="779224"/>
            <a:ext cx="8860565" cy="648072"/>
          </a:xfrm>
        </p:spPr>
        <p:txBody>
          <a:bodyPr/>
          <a:lstStyle/>
          <a:p>
            <a:r>
              <a:rPr lang="nl-NL" dirty="0"/>
              <a:t>Case Spijkerbroek</a:t>
            </a:r>
          </a:p>
        </p:txBody>
      </p:sp>
    </p:spTree>
    <p:extLst>
      <p:ext uri="{BB962C8B-B14F-4D97-AF65-F5344CB8AC3E}">
        <p14:creationId xmlns:p14="http://schemas.microsoft.com/office/powerpoint/2010/main" val="380816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8" y="-220798"/>
            <a:ext cx="6163340" cy="71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DFD49-2B3D-45AC-BDC2-C1256979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Fashion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B274F-1BB3-4DD7-A5AC-5654689D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Kijkopdracht:</a:t>
            </a:r>
          </a:p>
          <a:p>
            <a:r>
              <a:rPr lang="nl-NL" dirty="0"/>
              <a:t>Welke recyclingvormen komen er in de documentaire voor, geef een voorbeeld per soort.</a:t>
            </a:r>
          </a:p>
          <a:p>
            <a:r>
              <a:rPr lang="nl-NL" dirty="0"/>
              <a:t>Waar in de keten is er volgens jou de meeste impact winst te halen?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01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766500C-ACB9-43A1-A0D7-61B2F388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4" t="15747" r="11281" b="6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6CE249-2E5B-4AA6-A63C-769DDDA2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4130933"/>
            <a:ext cx="8860565" cy="648072"/>
          </a:xfrm>
        </p:spPr>
        <p:txBody>
          <a:bodyPr/>
          <a:lstStyle/>
          <a:p>
            <a:r>
              <a:rPr lang="nl-NL" sz="6000" dirty="0" err="1">
                <a:solidFill>
                  <a:srgbClr val="FFC000"/>
                </a:solidFill>
              </a:rPr>
              <a:t>Future</a:t>
            </a:r>
            <a:r>
              <a:rPr lang="nl-NL" sz="6000" dirty="0">
                <a:solidFill>
                  <a:srgbClr val="FFC000"/>
                </a:solidFill>
              </a:rPr>
              <a:t> Fashion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8ED776-F5F0-4106-B8C6-CC036711A668}"/>
              </a:ext>
            </a:extLst>
          </p:cNvPr>
          <p:cNvSpPr txBox="1"/>
          <p:nvPr/>
        </p:nvSpPr>
        <p:spPr>
          <a:xfrm>
            <a:off x="679937" y="6308529"/>
            <a:ext cx="108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https://www.vpro.nl/programmas/tegenlicht/kijk/afleveringen/2018-2019/future-fashion.html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625" y="569946"/>
            <a:ext cx="8860565" cy="648072"/>
          </a:xfrm>
        </p:spPr>
        <p:txBody>
          <a:bodyPr/>
          <a:lstStyle/>
          <a:p>
            <a:r>
              <a:rPr lang="nl-NL" dirty="0"/>
              <a:t>De Impact Top 10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567" y="-10938"/>
            <a:ext cx="7173433" cy="68689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112" y="-10938"/>
            <a:ext cx="2349888" cy="43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4 Sectoren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Top 10 samen gevat resulteert in 4 sectoren</a:t>
            </a:r>
          </a:p>
          <a:p>
            <a:pPr lvl="1"/>
            <a:r>
              <a:rPr lang="nl-NL" dirty="0"/>
              <a:t>Eten &amp; drinken</a:t>
            </a:r>
          </a:p>
          <a:p>
            <a:pPr lvl="1"/>
            <a:r>
              <a:rPr lang="nl-NL" dirty="0"/>
              <a:t>Spullen</a:t>
            </a:r>
          </a:p>
          <a:p>
            <a:pPr lvl="1"/>
            <a:r>
              <a:rPr lang="nl-NL" dirty="0"/>
              <a:t>Huis</a:t>
            </a:r>
          </a:p>
          <a:p>
            <a:pPr lvl="1"/>
            <a:r>
              <a:rPr lang="nl-NL" dirty="0"/>
              <a:t>Vervoer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459" y="3896927"/>
            <a:ext cx="8428074" cy="26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7114" y="672898"/>
            <a:ext cx="8860565" cy="648072"/>
          </a:xfrm>
        </p:spPr>
        <p:txBody>
          <a:bodyPr/>
          <a:lstStyle/>
          <a:p>
            <a:r>
              <a:rPr lang="nl-NL" dirty="0"/>
              <a:t>Aandeel verborgen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414130" y="1505097"/>
            <a:ext cx="5128411" cy="4929411"/>
          </a:xfrm>
        </p:spPr>
        <p:txBody>
          <a:bodyPr/>
          <a:lstStyle/>
          <a:p>
            <a:r>
              <a:rPr lang="nl-NL" dirty="0"/>
              <a:t>4/5 van impact niet zichtbaar</a:t>
            </a:r>
          </a:p>
          <a:p>
            <a:r>
              <a:rPr lang="nl-NL" dirty="0"/>
              <a:t>Impact is dus enorm…</a:t>
            </a:r>
          </a:p>
          <a:p>
            <a:r>
              <a:rPr lang="nl-NL" dirty="0"/>
              <a:t>Blinde vlek…</a:t>
            </a:r>
          </a:p>
          <a:p>
            <a:endParaRPr lang="nl-NL" dirty="0"/>
          </a:p>
          <a:p>
            <a:r>
              <a:rPr lang="nl-NL" dirty="0"/>
              <a:t>Moeten terug naar 25% van huidige impact voor draagkracht planeet</a:t>
            </a:r>
          </a:p>
          <a:p>
            <a:r>
              <a:rPr lang="nl-NL" dirty="0"/>
              <a:t>Gaan we niet redden met alleen beperking zichtbare impact..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540" y="0"/>
            <a:ext cx="564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Spullen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5043"/>
            <a:ext cx="12211482" cy="58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 impact!</a:t>
            </a:r>
          </a:p>
          <a:p>
            <a:endParaRPr lang="nl-NL" dirty="0"/>
          </a:p>
          <a:p>
            <a:r>
              <a:rPr lang="nl-NL" dirty="0"/>
              <a:t>Spullen met…</a:t>
            </a:r>
          </a:p>
          <a:p>
            <a:pPr marL="0" indent="0">
              <a:buNone/>
            </a:pPr>
            <a:r>
              <a:rPr lang="nl-NL" dirty="0"/>
              <a:t>    en zonder stekker.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31" y="1196753"/>
            <a:ext cx="5061150" cy="4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Spullen uitgesplitst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8" y="1196753"/>
            <a:ext cx="4143638" cy="4929411"/>
          </a:xfrm>
        </p:spPr>
        <p:txBody>
          <a:bodyPr/>
          <a:lstStyle/>
          <a:p>
            <a:r>
              <a:rPr lang="nl-NL" dirty="0"/>
              <a:t>Boeken</a:t>
            </a:r>
          </a:p>
          <a:p>
            <a:r>
              <a:rPr lang="nl-NL" dirty="0"/>
              <a:t>Gadgets </a:t>
            </a:r>
          </a:p>
          <a:p>
            <a:r>
              <a:rPr lang="nl-NL" dirty="0"/>
              <a:t>Kleding </a:t>
            </a:r>
          </a:p>
          <a:p>
            <a:r>
              <a:rPr lang="nl-NL" dirty="0"/>
              <a:t>Tassen </a:t>
            </a:r>
          </a:p>
          <a:p>
            <a:r>
              <a:rPr lang="nl-NL" dirty="0"/>
              <a:t>Tuingereedschap </a:t>
            </a:r>
          </a:p>
          <a:p>
            <a:r>
              <a:rPr lang="nl-NL" dirty="0"/>
              <a:t>Elektronische apparaten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23" y="980728"/>
            <a:ext cx="6015977" cy="55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3" y="1760055"/>
            <a:ext cx="8604738" cy="50979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Slimme spullen elektronica en 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263" y="1196753"/>
            <a:ext cx="7995137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Verbruik thuis en dataverkeer</a:t>
            </a:r>
          </a:p>
        </p:txBody>
      </p:sp>
    </p:spTree>
    <p:extLst>
      <p:ext uri="{BB962C8B-B14F-4D97-AF65-F5344CB8AC3E}">
        <p14:creationId xmlns:p14="http://schemas.microsoft.com/office/powerpoint/2010/main" val="85172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Laptop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82957" y="1122325"/>
            <a:ext cx="8846773" cy="5842000"/>
          </a:xfrm>
        </p:spPr>
        <p:txBody>
          <a:bodyPr>
            <a:normAutofit/>
          </a:bodyPr>
          <a:lstStyle/>
          <a:p>
            <a:r>
              <a:rPr lang="nl-NL" dirty="0"/>
              <a:t>Energie om op te laden en om te maken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09" y="1786270"/>
            <a:ext cx="7565021" cy="43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2697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2D9F2-817C-48CD-A2DA-6336F337D7E6}">
  <ds:schemaRefs>
    <ds:schemaRef ds:uri="http://purl.org/dc/terms/"/>
    <ds:schemaRef ds:uri="http://purl.org/dc/elements/1.1/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2689C9-F5C4-4E26-8674-D1506B9D7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FECAC-5B79-4641-8879-AC702AB346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11856</TotalTime>
  <Words>189</Words>
  <Application>Microsoft Office PowerPoint</Application>
  <PresentationFormat>Breedbeeld</PresentationFormat>
  <Paragraphs>52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Helicon thema</vt:lpstr>
      <vt:lpstr>PowerPoint-presentatie</vt:lpstr>
      <vt:lpstr>De Impact Top 10</vt:lpstr>
      <vt:lpstr> 4 Sectoren </vt:lpstr>
      <vt:lpstr>Aandeel verborgen impact</vt:lpstr>
      <vt:lpstr>Spullen</vt:lpstr>
      <vt:lpstr>Spullen</vt:lpstr>
      <vt:lpstr>Spullen uitgesplitst</vt:lpstr>
      <vt:lpstr>Slimme spullen elektronica en data</vt:lpstr>
      <vt:lpstr>Laptop</vt:lpstr>
      <vt:lpstr>Oplossingen?</vt:lpstr>
      <vt:lpstr>PowerPoint-presentatie</vt:lpstr>
      <vt:lpstr>Case Spijkerbroek</vt:lpstr>
      <vt:lpstr>PowerPoint-presentatie</vt:lpstr>
      <vt:lpstr>Future Fashion</vt:lpstr>
      <vt:lpstr>Future Fashion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Stijn Weijermars</cp:lastModifiedBy>
  <cp:revision>219</cp:revision>
  <dcterms:created xsi:type="dcterms:W3CDTF">2015-07-30T08:19:14Z</dcterms:created>
  <dcterms:modified xsi:type="dcterms:W3CDTF">2019-10-08T08:37:27Z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